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5" d="100"/>
          <a:sy n="85" d="100"/>
        </p:scale>
        <p:origin x="74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79BD414-5978-4641-A14C-1D8B3F03DC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9E311C1-95DE-4486-B75E-56E869F508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0A22044-8556-4DA4-AB77-4A56F764EA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B2AFB0-FCC5-4CC0-B831-034D220BFE5D}" type="datetimeFigureOut">
              <a:rPr lang="pt-BR" smtClean="0"/>
              <a:t>05/01/2021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79EA893-B533-4776-BDAB-5D555CEEA2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076C8CF-385B-45C4-931A-60868280F2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093E8-730A-4DD0-8C62-9502FD0C78B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239746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92B8E7B-44E7-4161-BE59-D821C4FE0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10113C38-49DD-4260-A514-DFC6737B09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3AA85DC-4ECB-42BF-820E-2A87F1A6BD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B2AFB0-FCC5-4CC0-B831-034D220BFE5D}" type="datetimeFigureOut">
              <a:rPr lang="pt-BR" smtClean="0"/>
              <a:t>05/01/2021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ABEDFF2-DD63-43E8-A398-6190F52E31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1496109-D2DC-4F36-902C-06812EB593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093E8-730A-4DD0-8C62-9502FD0C78B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248731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8A010DA6-A9AD-4E77-B007-AECA2BF4E1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2B56DDAE-473B-489F-9802-58CA620BE0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7AF59D1-4072-4003-93C9-F3D6FAE591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B2AFB0-FCC5-4CC0-B831-034D220BFE5D}" type="datetimeFigureOut">
              <a:rPr lang="pt-BR" smtClean="0"/>
              <a:t>05/01/2021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F76B45D-DB77-46D4-A980-3A99B32614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3EDC63A-407C-4144-8C88-5E19D5776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093E8-730A-4DD0-8C62-9502FD0C78B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473472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ECDE35-50B7-4116-91E4-B9ED6451B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51130DE-1AFE-455D-9F59-8103C2EA63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E8A59D3-EC61-486D-841F-F4D8A7DF48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B2AFB0-FCC5-4CC0-B831-034D220BFE5D}" type="datetimeFigureOut">
              <a:rPr lang="pt-BR" smtClean="0"/>
              <a:t>05/01/2021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9E70ED4-4D7B-483F-BEB7-C90327360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9179392-0A48-44E2-A4A5-8B7D53AD8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093E8-730A-4DD0-8C62-9502FD0C78B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734733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518B2B9-E7E4-4E23-AA20-DAECC2687F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A2B9668-A752-406C-9763-2C38797EE5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9E4C2F8-727D-4553-B62A-D126F731E1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B2AFB0-FCC5-4CC0-B831-034D220BFE5D}" type="datetimeFigureOut">
              <a:rPr lang="pt-BR" smtClean="0"/>
              <a:t>05/01/2021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1BA9C8D-7640-4A6E-9DC8-44E98EEA84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6DFC727-DB5A-4BA6-A12E-E943CC5A4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093E8-730A-4DD0-8C62-9502FD0C78B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800365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441F28D-0DEB-4B3A-AEB8-09A1108853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041D750-C029-4723-A0B7-B626B51AC0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AC7B3F7F-FDBC-457B-8FC6-39792C7C9F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257CF55-0415-4025-900A-BBBA8D95BB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B2AFB0-FCC5-4CC0-B831-034D220BFE5D}" type="datetimeFigureOut">
              <a:rPr lang="pt-BR" smtClean="0"/>
              <a:t>05/01/2021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EBB28A0C-6559-4126-B7EE-17D33DD132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7FC9B97B-2DBF-46EB-861E-6D92B2C017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093E8-730A-4DD0-8C62-9502FD0C78B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462465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9A5475-B15D-4205-8E36-6D8B5DD8F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859304E-29F4-4366-8C5D-DD0B763267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3DECEF6-505C-4121-90A4-5088376FFB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F01A747C-1D12-46C1-B7E1-4D6C287B9E6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6AA6AED3-1C3D-481B-88BA-D9D36AB9BDB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6B4583AA-7004-4C93-BBC6-95B1AB329F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B2AFB0-FCC5-4CC0-B831-034D220BFE5D}" type="datetimeFigureOut">
              <a:rPr lang="pt-BR" smtClean="0"/>
              <a:t>05/01/2021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83B2E3FF-072E-411B-999B-0F76B0A7F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6D1B47D9-1481-42A9-9FA2-BB59C916A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093E8-730A-4DD0-8C62-9502FD0C78B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895947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45ACDA0-FDFB-4CD0-A1F8-1485E66BA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C3B67F97-37D7-4A9C-A10A-7D1E78A56A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B2AFB0-FCC5-4CC0-B831-034D220BFE5D}" type="datetimeFigureOut">
              <a:rPr lang="pt-BR" smtClean="0"/>
              <a:t>05/01/2021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277FD59B-DA05-42EA-A5DC-97E0AEBD63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280ABCCF-D215-4418-9B67-9F94A81A2E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093E8-730A-4DD0-8C62-9502FD0C78B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360242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A2CF460C-938A-4C2D-A070-D4C077A753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B2AFB0-FCC5-4CC0-B831-034D220BFE5D}" type="datetimeFigureOut">
              <a:rPr lang="pt-BR" smtClean="0"/>
              <a:t>05/01/2021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2C105A55-B3EE-470C-A7C9-13C6215034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0A9DFEF1-1D78-4D06-8585-F0509EFA03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093E8-730A-4DD0-8C62-9502FD0C78B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921903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BC8585-F272-4F10-902C-E9727043DA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A6A1AC8-F5C6-4D72-BA07-5F1DE2487C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753F15F3-D4B2-4EFD-B908-60226147B6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CB7357CF-B337-4DB7-B4BB-99C61B0AF5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B2AFB0-FCC5-4CC0-B831-034D220BFE5D}" type="datetimeFigureOut">
              <a:rPr lang="pt-BR" smtClean="0"/>
              <a:t>05/01/2021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AD4FA4A-61CB-41E5-A1C6-466CF31D5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EB2AEAB-EE77-4871-983A-4F6BF5CCF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093E8-730A-4DD0-8C62-9502FD0C78B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08148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91EC75-5A72-408B-8D30-6F7D13B01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C50E7D5F-50CE-44A6-B77A-4FF870D2B68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14DA3FB-5866-451F-A29C-DE6BB43968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C3A0F177-DED2-4D1B-9E2E-8AA34DB091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B2AFB0-FCC5-4CC0-B831-034D220BFE5D}" type="datetimeFigureOut">
              <a:rPr lang="pt-BR" smtClean="0"/>
              <a:t>05/01/2021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6791434-5B55-4A06-BC04-A0817F5796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2F6E85CA-A9DE-4BC3-855D-A07BA8E74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093E8-730A-4DD0-8C62-9502FD0C78B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110029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30A67F84-7CC2-4662-82BD-94E56E3E2E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4760B5D-B425-48D4-B8D9-A8FB19D30A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17F2D74-AA10-42EC-B0E6-27CC62AB55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B2AFB0-FCC5-4CC0-B831-034D220BFE5D}" type="datetimeFigureOut">
              <a:rPr lang="pt-BR" smtClean="0"/>
              <a:t>05/01/2021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BA9ACD3-1C9C-4DCE-8416-0B55609033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C8FB67C-C875-4C0D-A2E8-6F6278AEE1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E093E8-730A-4DD0-8C62-9502FD0C78B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290356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F5FD4D72-B511-4A12-AF34-46B41C7427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7422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495DC663-20C6-4AC8-97FC-D8C45E7C88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5426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C2F20BB6-EBE7-4E0D-A97E-8AD64C749F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2282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E36EB096-9E34-41CD-A672-3188D91C27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3738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4D828F69-E492-47DD-95CB-2BE4166396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2826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0A7B7311-3437-42D0-B19E-B66DEAE9F9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0943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CF75B68A-2AE6-4057-B2C1-BE1822EFE8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8032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FA5EC41B-E8F5-4E20-8B86-07BFEF28C6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3734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763B8D22-8059-49FE-A66A-CB91AE2256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68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71F4E96B-7A2D-47B4-9DCF-933FC5F5C0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4855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595E3420-2981-4A30-9539-4289F0875F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9589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F8005B2B-AAD7-49E9-BD1B-21784FAB9A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8710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263ADF41-3F7C-42E8-8E65-A7288B4AA5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4991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0BFB7478-06E1-4C1F-B0B1-53B27E7E05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1698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C7194D1F-8EA8-478C-A949-D3D2D72F24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9412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7F426C05-1740-4B47-B5E0-0BCD7C64EE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7309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4699087C-A79E-466A-A86B-1DDBDC6F46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8383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603275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703104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419205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590924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404828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E5073DA6-E836-4030-8C9E-DC23878824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1015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606993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D245493B-A38C-4E99-9153-6959BD8C39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2831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4463AB56-17D5-4DF0-9197-5E131F0236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4808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F07CB9F1-3B44-4EDA-A9B4-1B988615A2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0831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16E327F0-0033-48BA-B15A-5A5D1E827C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2011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014D120C-409F-4C1B-A792-BF21F043F1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8602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EA85A035-CCA9-41C6-A918-137B1AEF8D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26706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</TotalTime>
  <Words>0</Words>
  <Application>Microsoft Office PowerPoint</Application>
  <PresentationFormat>Widescreen</PresentationFormat>
  <Paragraphs>0</Paragraphs>
  <Slides>30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30</vt:i4>
      </vt:variant>
    </vt:vector>
  </HeadingPairs>
  <TitlesOfParts>
    <vt:vector size="34" baseType="lpstr">
      <vt:lpstr>Arial</vt:lpstr>
      <vt:lpstr>Calibri</vt:lpstr>
      <vt:lpstr>Calibri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Rafael Luan</dc:creator>
  <cp:lastModifiedBy>Rafael Luan</cp:lastModifiedBy>
  <cp:revision>8</cp:revision>
  <dcterms:created xsi:type="dcterms:W3CDTF">2021-01-04T22:53:20Z</dcterms:created>
  <dcterms:modified xsi:type="dcterms:W3CDTF">2021-01-05T23:02:09Z</dcterms:modified>
</cp:coreProperties>
</file>